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2" r:id="rId24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7" Type="http://schemas.openxmlformats.org/officeDocument/2006/relationships/slide" Target="slides/slide17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0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p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2" name="Google Shape;5302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Task details: tinkering.exploratorium.edu/sites/default/files/Instructions/scribbling_machines.pdf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7.xml"/><Relationship Id="rId3" Type="http://schemas.openxmlformats.org/officeDocument/2006/relationships/hyperlink" Target="http://www.youtube.com/watch?v=m_bHXrTlHlg" TargetMode="External"/><Relationship Id="rId4" Type="http://schemas.openxmlformats.org/officeDocument/2006/relationships/image" Target="../media/image223.jpg"/></Relationships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3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p7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/>
              <a:t>Your Task:</a:t>
            </a:r>
            <a:endParaRPr/>
          </a:p>
        </p:txBody>
      </p:sp>
      <p:sp>
        <p:nvSpPr>
          <p:cNvPr id="5305" name="Google Shape;5305;p733"/>
          <p:cNvSpPr txBox="1"/>
          <p:nvPr>
            <p:ph idx="1" type="body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3000">
                <a:solidFill>
                  <a:srgbClr val="97F6F4"/>
                </a:solidFill>
              </a:rPr>
              <a:t>Build a scribble machine!</a:t>
            </a:r>
            <a:r>
              <a:rPr lang="zh-CN" sz="3000"/>
              <a:t> 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>
                <a:solidFill>
                  <a:srgbClr val="3941B2"/>
                </a:solidFill>
              </a:rPr>
              <a:t>Your creation should “draw” on paper without any human help.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zh-CN">
                <a:solidFill>
                  <a:srgbClr val="FDEF32"/>
                </a:solidFill>
              </a:rPr>
              <a:t>Guidance / Ideas: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2C8F63"/>
                </a:solidFill>
              </a:rPr>
              <a:t>Use your battery and motor to generate some movement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952F86"/>
                </a:solidFill>
              </a:rPr>
              <a:t>Use tape to keep everything where you want it to stay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DAC56B"/>
                </a:solidFill>
              </a:rPr>
              <a:t>Look around you! Steal good ideas and brainstorm together!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Get creative to focus on style </a:t>
            </a:r>
            <a:r>
              <a:rPr lang="zh-CN" u="sng">
                <a:solidFill>
                  <a:srgbClr val="0DBA70"/>
                </a:solidFill>
              </a:rPr>
              <a:t>and</a:t>
            </a:r>
            <a:r>
              <a:rPr lang="zh-CN"/>
              <a:t> function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E2A8BE"/>
                </a:solidFill>
              </a:rPr>
              <a:t>Don’t be afraid to fail; it’s how we learn!</a:t>
            </a:r>
            <a:endParaRPr/>
          </a:p>
        </p:txBody>
      </p:sp>
      <p:pic>
        <p:nvPicPr>
          <p:cNvPr descr="http://timer-timer.com&#10;New HD version: http://youtu.be/kI_nLzMIMrE&#10;60 Minute Timer: http://youtu.be/2nli1Gc4Bzw&#10;&#10;Possibly the easiest timer you'll ever use. Big easy to see numbers. Beeps when it reaches 0. Voted #1 by timer-timer.com - that's us :)" id="5306" name="Google Shape;5306;p733" title="30 Minute Countdown Timer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4825" y="3396625"/>
            <a:ext cx="2329175" cy="17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